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19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5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11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18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13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855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152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860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42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18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41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8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6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28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30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5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04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5C628A-9EA8-4519-8B09-E97866174F7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A86E5F-21B0-4DC4-95E3-3E43420E1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51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7999" y="415636"/>
            <a:ext cx="875607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</a:p>
          <a:p>
            <a:pPr algn="ctr">
              <a:spcBef>
                <a:spcPts val="0"/>
              </a:spcBef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Соціально - психологічний факультет</a:t>
            </a:r>
          </a:p>
          <a:p>
            <a:pPr algn="ctr">
              <a:spcBef>
                <a:spcPts val="0"/>
              </a:spcBef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практичної психології</a:t>
            </a: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ПСИХОЛОГІЯ ПРОФОРІЄНТАЦІЙНОЇ РОБОТИ</a:t>
            </a: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Вибіркова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дисципліна</a:t>
            </a: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Освітня програма «Психологія»</a:t>
            </a:r>
          </a:p>
          <a:p>
            <a:pPr algn="ctr"/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Перший (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бакалаврський) рівень вищої освіти</a:t>
            </a: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Спеціальність 053 Психологія</a:t>
            </a: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Семестр викладання 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VII</a:t>
            </a:r>
            <a:endParaRPr lang="uk-UA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2020-2021 н. р.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Акцент на профорієнтації молоді » Профспілка працівників освіти і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52" y="4184456"/>
            <a:ext cx="4793647" cy="225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6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9745" y="651164"/>
            <a:ext cx="962891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  <a:tab pos="1495425" algn="l"/>
              </a:tabLst>
            </a:pPr>
            <a:r>
              <a:rPr lang="uk-UA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 ДИСЦИПЛІНИ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створити умови для оволодіння 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систематизованими, дидактично обробленими науковими знаннями та формування навичок профорієнтаційної роботи з різними верствами населення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tabLst>
                <a:tab pos="457200" algn="l"/>
                <a:tab pos="1495425" algn="l"/>
              </a:tabLst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людей в психологічній підтримці під час професійного самовизначення, подолання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складнощів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 життя,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профадаптації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реорієнтації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безробітних, професійній реабілітації осіб з обмеженими психофізіологічними можливостями, втраті працездатності та виході на пенсію вимагають підготовки психологів, здатних розв’язувати ці соціально,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особистісно значущі проблеми.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  <a:tab pos="1495425" algn="l"/>
              </a:tabLst>
            </a:pP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09555"/>
              </p:ext>
            </p:extLst>
          </p:nvPr>
        </p:nvGraphicFramePr>
        <p:xfrm>
          <a:off x="3422073" y="387926"/>
          <a:ext cx="6605371" cy="62345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05371">
                  <a:extLst>
                    <a:ext uri="{9D8B030D-6E8A-4147-A177-3AD203B41FA5}">
                      <a16:colId xmlns:a16="http://schemas.microsoft.com/office/drawing/2014/main" val="2915252869"/>
                    </a:ext>
                  </a:extLst>
                </a:gridCol>
              </a:tblGrid>
              <a:tr h="18199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495425" algn="l"/>
                        </a:tabLst>
                      </a:pPr>
                      <a:r>
                        <a:rPr lang="uk-UA" sz="2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</a:t>
                      </a:r>
                      <a:r>
                        <a:rPr lang="uk-UA" sz="22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НАВЧАЛЬНОЇ ДИСЦИПЛІНИ:</a:t>
                      </a:r>
                      <a:endParaRPr lang="uk-UA" sz="2200" b="1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495425" algn="l"/>
                        </a:tabLs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Професійне 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становлення і самовизначення особистості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3860950"/>
                  </a:ext>
                </a:extLst>
              </a:tr>
              <a:tr h="8906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495425" algn="l"/>
                        </a:tabLs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Кризи 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професійного становлення особистості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2970482"/>
                  </a:ext>
                </a:extLst>
              </a:tr>
              <a:tr h="8520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495425" algn="l"/>
                        </a:tabLs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Професійні 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деструкції особистості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633392"/>
                  </a:ext>
                </a:extLst>
              </a:tr>
              <a:tr h="18199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495425" algn="l"/>
                        </a:tabLs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Психологічний 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супровід професійного становлення особистості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858092"/>
                  </a:ext>
                </a:extLst>
              </a:tr>
              <a:tr h="8520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495425" algn="l"/>
                        </a:tabLs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Психологічне 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професійне консультування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408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1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3091" y="166256"/>
            <a:ext cx="886690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КОМПЕТЕНТНОСТІ ТА РЕЗУЛЬТАТИ НАВЧАННЯ:</a:t>
            </a: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працювати в команді;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до особистісного та професійного самовдосконалення, навчання та саморозвитку;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 відпрацюєте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 та групової роботи, тренінгова робота ;</a:t>
            </a:r>
          </a:p>
          <a:p>
            <a:pPr>
              <a:spcBef>
                <a:spcPts val="0"/>
              </a:spcBef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 по запиту </a:t>
            </a:r>
            <a:r>
              <a:rPr lang="uk-UA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 КОНСУЛЬТУВАННЯ</a:t>
            </a:r>
            <a:endParaRPr lang="ru-RU" sz="2200" b="1" dirty="0">
              <a:solidFill>
                <a:srgbClr val="C00000"/>
              </a:solidFill>
            </a:endParaRPr>
          </a:p>
        </p:txBody>
      </p:sp>
      <p:pic>
        <p:nvPicPr>
          <p:cNvPr id="3076" name="Picture 4" descr="ХОЧУ – МОЖУ – ТРЕБА” | Дніпропетровський обласний центр зайнятост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091" y="2967024"/>
            <a:ext cx="8395854" cy="311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6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799" y="540327"/>
            <a:ext cx="1018309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ПАМ'ЯТКА ОБИРАЮЧОМУ ПРОФЕСІЮ:</a:t>
            </a:r>
          </a:p>
          <a:p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складний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відповідальний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твоєму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Не надавай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нагоді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Користуйся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професіоналів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Професію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переконань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байдужі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йдуть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куди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доведеться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зваживши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«за» і «</a:t>
            </a:r>
            <a:r>
              <a:rPr lang="ru-RU" sz="2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Профорієнтація у таборі - Кіровоград 24: Портал про міс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45" y="3144982"/>
            <a:ext cx="9573491" cy="316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6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58</TotalTime>
  <Words>242</Words>
  <Application>Microsoft Office PowerPoint</Application>
  <PresentationFormat>Широкоэкранный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2020-06-24T19:25:38Z</dcterms:created>
  <dcterms:modified xsi:type="dcterms:W3CDTF">2020-06-24T20:23:50Z</dcterms:modified>
</cp:coreProperties>
</file>